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0"/>
    <a:srgbClr val="FDC41F"/>
    <a:srgbClr val="F28B2D"/>
    <a:srgbClr val="E6007E"/>
    <a:srgbClr val="CF7829"/>
    <a:srgbClr val="DA7F2B"/>
    <a:srgbClr val="C1096B"/>
    <a:srgbClr val="017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9"/>
    <p:restoredTop sz="94867"/>
  </p:normalViewPr>
  <p:slideViewPr>
    <p:cSldViewPr snapToGrid="0" snapToObjects="1">
      <p:cViewPr varScale="1">
        <p:scale>
          <a:sx n="61" d="100"/>
          <a:sy n="61" d="100"/>
        </p:scale>
        <p:origin x="576" y="96"/>
      </p:cViewPr>
      <p:guideLst>
        <p:guide orient="horz" pos="4320"/>
        <p:guide pos="7634"/>
        <p:guide pos="422"/>
        <p:guide pos="14937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10721</TotalTime>
  <Words>326</Words>
  <Application>Microsoft Office PowerPoint</Application>
  <PresentationFormat>Anpassad</PresentationFormat>
  <Paragraphs>36</Paragraphs>
  <Slides>16</Slides>
  <Notes>9</Notes>
  <HiddenSlides>0</HiddenSlides>
  <MMClips>5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Office-tema</vt:lpstr>
      <vt:lpstr>Om arbetsmiljö och risker för arbetsrelaterade skador  och sjukdomar inom transport</vt:lpstr>
      <vt:lpstr>AVSNITT 2: Ett gemensamt ansvar</vt:lpstr>
      <vt:lpstr>PowerPoint-presentation</vt:lpstr>
      <vt:lpstr>Varför tror ni att det finns en  del arbetsgivare som inte tar sitt  ansvar för att säkra arbetsmiljön  på sin arbetsplats?</vt:lpstr>
      <vt:lpstr>Vad tror ni är den vanligaste  anledningen till att man anmäler arbetsolycka som leder till sjukskrivning inom transportsektorn?</vt:lpstr>
      <vt:lpstr>PowerPoint-presentation</vt:lpstr>
      <vt:lpstr>Hur ska man kunna stå emot  om arbetsgivaren försöker pressa  de anställda att bryta mot reglerna?  Vad skulle John ha gjort?</vt:lpstr>
      <vt:lpstr>PowerPoint-presentation</vt:lpstr>
      <vt:lpstr>På Anettes åkeri är alltid chaufförerna med och övervakar när deras bilar blir lastade. Varför tror ni att de tycker att  det är så viktigt?</vt:lpstr>
      <vt:lpstr>PowerPoint-presentation</vt:lpstr>
      <vt:lpstr>Hur tänker ni agera om ni hamnar i en situation som påminner om den i filmen? Varför det? </vt:lpstr>
      <vt:lpstr>PowerPoint-presentation</vt:lpstr>
      <vt:lpstr>Hur tror ni att det kommer sig att man som ny på ett jobb vill visa sig lite extra duktig?</vt:lpstr>
      <vt:lpstr>Hur ska man tänka för att inte hamna  i riskfyllda situationer?</vt:lpstr>
      <vt:lpstr>Vad tror ni kan vara viktigt för att  förebygga så att olyckor inte händer?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Jonsson, Malin</cp:lastModifiedBy>
  <cp:revision>128</cp:revision>
  <cp:lastPrinted>2019-10-23T13:37:06Z</cp:lastPrinted>
  <dcterms:created xsi:type="dcterms:W3CDTF">2018-08-15T11:50:17Z</dcterms:created>
  <dcterms:modified xsi:type="dcterms:W3CDTF">2020-02-07T12:09:26Z</dcterms:modified>
</cp:coreProperties>
</file>